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mercredi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19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novembre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630" y="2415457"/>
            <a:ext cx="864726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Say wha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t you like and don’t like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513835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Ask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someone if they like something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6260</TotalTime>
  <Words>33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135</cp:revision>
  <dcterms:created xsi:type="dcterms:W3CDTF">2011-09-14T23:22:57Z</dcterms:created>
  <dcterms:modified xsi:type="dcterms:W3CDTF">2014-11-19T12:17:33Z</dcterms:modified>
</cp:coreProperties>
</file>